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2" r:id="rId3"/>
    <p:sldId id="275" r:id="rId4"/>
    <p:sldId id="273" r:id="rId5"/>
    <p:sldId id="271" r:id="rId6"/>
    <p:sldId id="265" r:id="rId7"/>
    <p:sldId id="279" r:id="rId8"/>
    <p:sldId id="276" r:id="rId9"/>
    <p:sldId id="280" r:id="rId10"/>
    <p:sldId id="277" r:id="rId11"/>
    <p:sldId id="281" r:id="rId12"/>
    <p:sldId id="278" r:id="rId13"/>
    <p:sldId id="282" r:id="rId14"/>
    <p:sldId id="283" r:id="rId15"/>
    <p:sldId id="284" r:id="rId16"/>
    <p:sldId id="285" r:id="rId17"/>
    <p:sldId id="286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BCE7D-DF81-4733-9249-107EFCE3B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390CE1-6B6B-4FBE-A201-B13D081F4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22BA5-D755-43DB-808E-4CE05792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431FD-0280-4E06-9064-D3B12809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95CBB-85B2-4586-8BBB-536B6C58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8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06C88-3F2A-4CC4-80A9-DEAC891C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78F143-A9A5-4C0E-A03E-68BF5E707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67997D-AD7D-42A3-B3DE-B752D5DA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CB383-E274-4621-B8C4-4AADFADF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54A55-35A3-4BC9-B98D-73BA046A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3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F9A470-4E56-41FA-941D-19D6C4A00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B8CA30-B1CD-47E6-BEB8-648720D84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35695-9BA9-4F64-A0C0-E5027004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CB9E80-E0CD-42F1-B0F4-3A265618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39FF4-B940-42C8-BF4F-AFB6B90F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3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7C830-BEC3-49A2-8A73-17E9AA6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AE67F-A2DD-49A7-85A8-B258A56EC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01060-8126-4CE3-9BC7-F02FDF6C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3ADA1-5136-444F-9F82-3FF342CC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BCEA0-E2D8-4116-953F-4C9BA0C1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2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551C6-4327-4199-9FCB-8B5BF7C5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443527-D8EA-4F37-B7C1-4AEE03989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8B8B6-ED38-435B-84C6-F0493F80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50772-0739-478A-ACE0-EEF6E11B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A0248-7258-449F-A46B-95B1CC64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2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F4308-6785-426A-BAF7-2DEAFCF3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F5CBB5-C058-4D3E-A90A-361094681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EFE6A2-E29D-47E0-9FD4-A0769F957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598AD-CA34-4803-A9C2-7AB9CCB4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6103B-3707-4B0E-97E2-B4DBFCB3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A436-5716-4E10-B64F-73701030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4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38B8B-870F-4D75-A50B-49C3C5C50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1F2D5-96BA-408A-9681-1FDFD79D3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CB59BC-4890-4AD2-AF80-B63E55B9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9AE5F4-6D2C-4737-A0BC-AA5C90DA3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4F5A31-A3CE-4DE3-9271-6264C8DEA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F36AF1-F353-44C1-94CB-E4036A3F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4DB550-AE16-4F22-B089-1A47D614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E25FDB-DD70-40B3-BE3F-21D5925C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47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5C28E-467E-47C4-B43B-A8AE71F1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713E5D-9419-47C8-BA91-0E90E3B5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4ED06E-FBE0-4E16-8FBF-2418D77C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16D6B2-50F7-44F2-9513-6460888A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68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DD04D5-FB34-4115-BE29-51A147D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9A1CEE-FF9D-46A9-8932-84EEB35E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4459A-C5D5-4175-9938-6E991F54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9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B3357-2C18-4B09-ADED-B479051D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FB12F-C4DE-4330-B2C0-E36E35B8F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F9BEB1-8CE1-4EBD-8355-AABD0CC66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ECFDA6-C749-472F-9CDB-3EF738DC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BD8A48-60A1-40B1-88DE-5A52AD43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EF9D9-F119-4AFC-8D94-440C94D0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79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959AB-9B6B-4310-9965-F94C5DF2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E30CB0-DFCD-42BC-8B3A-D0B9E7EFF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63F3C3-EBDF-41FC-8C00-4D4A13196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3FE4F-711B-4733-AF00-068E07DC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67EF70-2918-4756-A7B0-55B04E3D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8A471D-461B-44CD-ACE3-2841C73E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0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5FBB20-140B-4CC8-AE3F-7ABE4BD19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43CBB-7DE4-4E43-94A4-C09836335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2616E3-E64D-4F46-BC3C-C362CA950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580B9-F1AD-4674-9B9C-ABF64D82D688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A674D-6706-456E-AD1D-3BDD989CE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0909A3-ED90-4BAE-A405-467163818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C05EC-B5C0-4409-80CB-4775B0C61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85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47F9F7D-A95A-44E4-9249-DB20EAA6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ko-KR" altLang="en-US" sz="4000" dirty="0"/>
              <a:t>클론 코딩 </a:t>
            </a:r>
            <a:r>
              <a:rPr lang="en-US" altLang="ko-KR" sz="4000" dirty="0"/>
              <a:t>2</a:t>
            </a:r>
            <a:r>
              <a:rPr lang="ko-KR" altLang="en-US" sz="4000" dirty="0" err="1"/>
              <a:t>회차</a:t>
            </a:r>
            <a:endParaRPr lang="en-US" altLang="ko-KR" sz="4000" dirty="0"/>
          </a:p>
          <a:p>
            <a:r>
              <a:rPr lang="ko-KR" altLang="en-US" dirty="0" err="1"/>
              <a:t>박정모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07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project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22654" r="9805" b="58374"/>
          <a:stretch/>
        </p:blipFill>
        <p:spPr>
          <a:xfrm>
            <a:off x="7229464" y="2519604"/>
            <a:ext cx="4667439" cy="211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92280" y="859066"/>
            <a:ext cx="13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 CSS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D4CE8C-A2FC-4C49-B8C2-41B7A6D60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8656" r="17650" b="5322"/>
          <a:stretch/>
        </p:blipFill>
        <p:spPr>
          <a:xfrm>
            <a:off x="1657333" y="859066"/>
            <a:ext cx="1582044" cy="58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4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project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22654" r="9805" b="58374"/>
          <a:stretch/>
        </p:blipFill>
        <p:spPr>
          <a:xfrm>
            <a:off x="7229464" y="2519604"/>
            <a:ext cx="4667439" cy="211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92280" y="859066"/>
            <a:ext cx="16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 HTML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F0681E-3990-4ABC-9C39-35AB02F78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8440" r="9809" b="5811"/>
          <a:stretch/>
        </p:blipFill>
        <p:spPr>
          <a:xfrm>
            <a:off x="1710870" y="895529"/>
            <a:ext cx="3154261" cy="588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7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about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41498" r="9805" b="38894"/>
          <a:stretch/>
        </p:blipFill>
        <p:spPr>
          <a:xfrm>
            <a:off x="6096000" y="2313143"/>
            <a:ext cx="5911805" cy="2772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1464981" y="1022683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about CSS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D0C237-5E05-45C9-B165-4E82D1937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6017" r="13011" b="50000"/>
          <a:stretch/>
        </p:blipFill>
        <p:spPr>
          <a:xfrm>
            <a:off x="260923" y="1525972"/>
            <a:ext cx="1839809" cy="44729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0F7703-9E06-44A1-BD0F-988D691A1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50546" r="14731" b="3471"/>
          <a:stretch/>
        </p:blipFill>
        <p:spPr>
          <a:xfrm>
            <a:off x="2231193" y="1525972"/>
            <a:ext cx="1839809" cy="46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about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41498" r="9805" b="38894"/>
          <a:stretch/>
        </p:blipFill>
        <p:spPr>
          <a:xfrm>
            <a:off x="6096000" y="2313143"/>
            <a:ext cx="5911805" cy="2772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1993488" y="71103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about 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0646D2-4BF7-400C-A58D-4C1F91DC9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7339" r="45740" b="4709"/>
          <a:stretch/>
        </p:blipFill>
        <p:spPr>
          <a:xfrm>
            <a:off x="298707" y="1022683"/>
            <a:ext cx="5401386" cy="57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contact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61210" r="9805" b="26869"/>
          <a:stretch/>
        </p:blipFill>
        <p:spPr>
          <a:xfrm>
            <a:off x="6019272" y="2919654"/>
            <a:ext cx="5911805" cy="16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310392" y="926441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contact 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B13AD-39D9-41DE-9FC8-05C034242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t="9256" r="20360" b="6422"/>
          <a:stretch/>
        </p:blipFill>
        <p:spPr>
          <a:xfrm>
            <a:off x="1968320" y="926441"/>
            <a:ext cx="1862357" cy="5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2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contact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61210" r="9805" b="26869"/>
          <a:stretch/>
        </p:blipFill>
        <p:spPr>
          <a:xfrm>
            <a:off x="6019272" y="2919654"/>
            <a:ext cx="5911805" cy="168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360726" y="1649563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contact 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83FFC8-8E34-48F1-B29D-06273919CC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t="18894" r="9654" b="13149"/>
          <a:stretch/>
        </p:blipFill>
        <p:spPr>
          <a:xfrm>
            <a:off x="427839" y="2074069"/>
            <a:ext cx="5390961" cy="30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map, footer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73659" r="30" b="58"/>
          <a:stretch/>
        </p:blipFill>
        <p:spPr>
          <a:xfrm>
            <a:off x="6795081" y="2162262"/>
            <a:ext cx="5066951" cy="2533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1291904" y="113616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D0AE96-CC98-42D3-B943-1E20E46BB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13508" r="14308" b="9481"/>
          <a:stretch/>
        </p:blipFill>
        <p:spPr>
          <a:xfrm>
            <a:off x="2008934" y="1136165"/>
            <a:ext cx="2969703" cy="52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map, footer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73659" r="30" b="58"/>
          <a:stretch/>
        </p:blipFill>
        <p:spPr>
          <a:xfrm>
            <a:off x="6795081" y="2162262"/>
            <a:ext cx="5066951" cy="2533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687897" y="183868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FE5900-CAF2-457C-90DE-4557C3C8A9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4" t="23034" r="10192" b="15891"/>
          <a:stretch/>
        </p:blipFill>
        <p:spPr>
          <a:xfrm>
            <a:off x="755010" y="2208020"/>
            <a:ext cx="5226341" cy="248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1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소요시간 및 후기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19D21-4F54-4AEF-9BC3-D241281795C7}"/>
              </a:ext>
            </a:extLst>
          </p:cNvPr>
          <p:cNvSpPr txBox="1"/>
          <p:nvPr/>
        </p:nvSpPr>
        <p:spPr>
          <a:xfrm>
            <a:off x="3215300" y="1654576"/>
            <a:ext cx="520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소요시간</a:t>
            </a:r>
            <a:endParaRPr lang="en-US" altLang="ko-KR" sz="2400" dirty="0"/>
          </a:p>
          <a:p>
            <a:r>
              <a:rPr lang="en-US" altLang="ko-KR" dirty="0"/>
              <a:t>HTML &amp; CSS -&gt; 4:00 – 5:30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HTML &amp; CSS </a:t>
            </a:r>
            <a:r>
              <a:rPr lang="en-US" altLang="ko-KR" dirty="0"/>
              <a:t>-&gt; 6:30 – 8:10 (3</a:t>
            </a:r>
            <a:r>
              <a:rPr lang="ko-KR" altLang="en-US" dirty="0"/>
              <a:t>시간 </a:t>
            </a:r>
            <a:r>
              <a:rPr lang="en-US" altLang="ko-KR" dirty="0"/>
              <a:t>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PPT</a:t>
            </a:r>
            <a:r>
              <a:rPr lang="ko-KR" altLang="en-US" dirty="0"/>
              <a:t>             </a:t>
            </a:r>
            <a:r>
              <a:rPr lang="en-US" altLang="ko-KR" dirty="0"/>
              <a:t>-&gt; 8:10 – 8:50 (40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9402A-194F-4874-984F-63B1DA53EF3B}"/>
              </a:ext>
            </a:extLst>
          </p:cNvPr>
          <p:cNvSpPr txBox="1"/>
          <p:nvPr/>
        </p:nvSpPr>
        <p:spPr>
          <a:xfrm>
            <a:off x="5359400" y="3648422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AA5E3-9002-4BA0-9C63-B4A1EA669FBF}"/>
              </a:ext>
            </a:extLst>
          </p:cNvPr>
          <p:cNvSpPr txBox="1"/>
          <p:nvPr/>
        </p:nvSpPr>
        <p:spPr>
          <a:xfrm>
            <a:off x="1930400" y="4110087"/>
            <a:ext cx="8572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강사님이 분석해주신 </a:t>
            </a:r>
            <a:r>
              <a:rPr lang="en-US" altLang="ko-KR" dirty="0"/>
              <a:t>DOM</a:t>
            </a:r>
            <a:r>
              <a:rPr lang="ko-KR" altLang="en-US" dirty="0"/>
              <a:t>구조를 보고 어떤 식으로 나누는 것이 효율적인지 생각하고</a:t>
            </a:r>
            <a:r>
              <a:rPr lang="en-US" altLang="ko-KR" dirty="0"/>
              <a:t>,</a:t>
            </a:r>
            <a:r>
              <a:rPr lang="ko-KR" altLang="en-US" dirty="0"/>
              <a:t> 나름대로 홈페이지 구조 분석에만 </a:t>
            </a:r>
            <a:r>
              <a:rPr lang="en-US" altLang="ko-KR" dirty="0"/>
              <a:t>40</a:t>
            </a:r>
            <a:r>
              <a:rPr lang="ko-KR" altLang="en-US" dirty="0"/>
              <a:t>분정도를 투자했습니다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느릿느릿한 포토샵으로 하나하나 사각형 그리느라 시간이 은근 걸렸습니다</a:t>
            </a:r>
            <a:r>
              <a:rPr lang="en-US" altLang="ko-KR" dirty="0"/>
              <a:t>…</a:t>
            </a:r>
          </a:p>
          <a:p>
            <a:r>
              <a:rPr lang="ko-KR" altLang="en-US" dirty="0" err="1"/>
              <a:t>디테일하게</a:t>
            </a:r>
            <a:r>
              <a:rPr lang="ko-KR" altLang="en-US" dirty="0"/>
              <a:t> 분석을 한다고 한 것이었는데</a:t>
            </a:r>
            <a:r>
              <a:rPr lang="en-US" altLang="ko-KR" dirty="0"/>
              <a:t>,</a:t>
            </a:r>
            <a:r>
              <a:rPr lang="ko-KR" altLang="en-US" dirty="0"/>
              <a:t> 막상 </a:t>
            </a:r>
            <a:r>
              <a:rPr lang="en-US" altLang="ko-KR" dirty="0"/>
              <a:t>CSS</a:t>
            </a:r>
            <a:r>
              <a:rPr lang="ko-KR" altLang="en-US" dirty="0"/>
              <a:t>코드를 </a:t>
            </a:r>
            <a:r>
              <a:rPr lang="ko-KR" altLang="en-US" dirty="0" err="1"/>
              <a:t>짜다보니</a:t>
            </a:r>
            <a:r>
              <a:rPr lang="ko-KR" altLang="en-US" dirty="0"/>
              <a:t> 몇몇 </a:t>
            </a:r>
            <a:r>
              <a:rPr lang="en-US" altLang="ko-KR" dirty="0"/>
              <a:t>div</a:t>
            </a:r>
            <a:r>
              <a:rPr lang="ko-KR" altLang="en-US" dirty="0"/>
              <a:t>태그를 추가 하긴 했지만</a:t>
            </a:r>
            <a:r>
              <a:rPr lang="en-US" altLang="ko-KR" dirty="0"/>
              <a:t>, </a:t>
            </a:r>
            <a:r>
              <a:rPr lang="ko-KR" altLang="en-US" dirty="0"/>
              <a:t>거의 처음에 분석한 그대로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확실히 분석부터 나름대로의 그림을 그려가며 진행해보니 </a:t>
            </a:r>
            <a:r>
              <a:rPr lang="en-US" altLang="ko-KR" dirty="0"/>
              <a:t>CSS</a:t>
            </a:r>
            <a:r>
              <a:rPr lang="ko-KR" altLang="en-US" dirty="0"/>
              <a:t>를 짜는 것이 훨씬 수월하다고 느꼈습니다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</a:t>
            </a:r>
            <a:r>
              <a:rPr lang="en-US" altLang="ko-KR" dirty="0"/>
              <a:t>.. </a:t>
            </a:r>
            <a:r>
              <a:rPr lang="ko-KR" altLang="en-US" dirty="0"/>
              <a:t>이전에 비해서 수월할 뿐</a:t>
            </a:r>
            <a:r>
              <a:rPr lang="en-US" altLang="ko-KR" dirty="0"/>
              <a:t>, </a:t>
            </a:r>
            <a:r>
              <a:rPr lang="ko-KR" altLang="en-US" dirty="0"/>
              <a:t>아직 갈 길이 멀다는 걸 또 한 번 느끼는 실습이었습니다</a:t>
            </a:r>
            <a:r>
              <a:rPr lang="en-US" altLang="ko-KR" dirty="0"/>
              <a:t>…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82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47F9F7D-A95A-44E4-9249-DB20EAA61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0459"/>
            <a:ext cx="9144000" cy="3317081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목차</a:t>
            </a:r>
            <a:endParaRPr lang="en-US" altLang="ko-KR" sz="36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전체 레이아웃 분석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레이아웃 구성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전체 구현 결과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부분 구현 결과 및 코드</a:t>
            </a: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소요시간 및 후기</a:t>
            </a:r>
            <a:endParaRPr lang="en-US" altLang="ko-KR" sz="2800" dirty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278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레이아웃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BF7130-50D6-47AC-9C43-00A6B0773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97" b="38960"/>
          <a:stretch/>
        </p:blipFill>
        <p:spPr>
          <a:xfrm>
            <a:off x="441944" y="926441"/>
            <a:ext cx="5102720" cy="5823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DB3496-499B-4136-AF6B-9C5CF22C0E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84"/>
          <a:stretch/>
        </p:blipFill>
        <p:spPr>
          <a:xfrm>
            <a:off x="6096000" y="1337773"/>
            <a:ext cx="5654056" cy="41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9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레이아웃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D710E-2EF1-4239-8381-89F62CAD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" t="32416" r="1" b="33456"/>
          <a:stretch/>
        </p:blipFill>
        <p:spPr>
          <a:xfrm>
            <a:off x="397853" y="1871311"/>
            <a:ext cx="11396294" cy="31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5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전체 구현결과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CAC8AA-3B50-4169-9C71-4EB9E0D6D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0441" y="792484"/>
            <a:ext cx="3187704" cy="6065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C9CBA2-F25C-41E3-934A-4FAC0437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814" y="792484"/>
            <a:ext cx="3174553" cy="6065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2645D8-8751-4B6B-ACCD-91DFCE741CD4}"/>
              </a:ext>
            </a:extLst>
          </p:cNvPr>
          <p:cNvSpPr txBox="1"/>
          <p:nvPr/>
        </p:nvSpPr>
        <p:spPr>
          <a:xfrm>
            <a:off x="4992831" y="985285"/>
            <a:ext cx="22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64485-8FAD-411C-B5DD-9C0E6C811A84}"/>
              </a:ext>
            </a:extLst>
          </p:cNvPr>
          <p:cNvSpPr txBox="1"/>
          <p:nvPr/>
        </p:nvSpPr>
        <p:spPr>
          <a:xfrm>
            <a:off x="4714835" y="1717857"/>
            <a:ext cx="22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클론 페이지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002C369-33FC-4A19-9F70-C1A66F616A28}"/>
              </a:ext>
            </a:extLst>
          </p:cNvPr>
          <p:cNvCxnSpPr>
            <a:stCxn id="9" idx="1"/>
          </p:cNvCxnSpPr>
          <p:nvPr/>
        </p:nvCxnSpPr>
        <p:spPr>
          <a:xfrm flipH="1">
            <a:off x="4578270" y="1169951"/>
            <a:ext cx="414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11A15E-3887-446E-8D08-813EE4E9446F}"/>
              </a:ext>
            </a:extLst>
          </p:cNvPr>
          <p:cNvCxnSpPr/>
          <p:nvPr/>
        </p:nvCxnSpPr>
        <p:spPr>
          <a:xfrm>
            <a:off x="6735290" y="1902523"/>
            <a:ext cx="371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5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header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" b="98654"/>
          <a:stretch/>
        </p:blipFill>
        <p:spPr>
          <a:xfrm>
            <a:off x="117446" y="926441"/>
            <a:ext cx="11752976" cy="301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301D04-2F43-40B0-B021-0BCAB1C47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0" t="9256" r="12537" b="8130"/>
          <a:stretch/>
        </p:blipFill>
        <p:spPr>
          <a:xfrm>
            <a:off x="2121942" y="1406017"/>
            <a:ext cx="2007488" cy="5358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738230" y="140601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 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60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header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" b="98654"/>
          <a:stretch/>
        </p:blipFill>
        <p:spPr>
          <a:xfrm>
            <a:off x="117446" y="926441"/>
            <a:ext cx="11752976" cy="301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712FAD-8DFF-4FD8-A153-EC2C5EDBC3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25524" r="8672" b="16415"/>
          <a:stretch/>
        </p:blipFill>
        <p:spPr>
          <a:xfrm>
            <a:off x="362594" y="2857776"/>
            <a:ext cx="4891713" cy="2224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52D889-14BE-4F89-9056-9AB6F400C959}"/>
              </a:ext>
            </a:extLst>
          </p:cNvPr>
          <p:cNvSpPr txBox="1"/>
          <p:nvPr/>
        </p:nvSpPr>
        <p:spPr>
          <a:xfrm>
            <a:off x="738230" y="1406017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 HTML</a:t>
            </a:r>
          </a:p>
        </p:txBody>
      </p:sp>
    </p:spTree>
    <p:extLst>
      <p:ext uri="{BB962C8B-B14F-4D97-AF65-F5344CB8AC3E}">
        <p14:creationId xmlns:p14="http://schemas.microsoft.com/office/powerpoint/2010/main" val="299711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header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1260" r="9805" b="77723"/>
          <a:stretch/>
        </p:blipFill>
        <p:spPr>
          <a:xfrm>
            <a:off x="6081310" y="2183225"/>
            <a:ext cx="5911805" cy="2971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92280" y="85906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 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ACCD0-39FD-490C-86CD-990E10EF0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6" t="9256" r="11942" b="8501"/>
          <a:stretch/>
        </p:blipFill>
        <p:spPr>
          <a:xfrm>
            <a:off x="1267602" y="926441"/>
            <a:ext cx="2533475" cy="56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DCCB22-6C83-4507-BB6D-6168AD532988}"/>
              </a:ext>
            </a:extLst>
          </p:cNvPr>
          <p:cNvSpPr/>
          <p:nvPr/>
        </p:nvSpPr>
        <p:spPr>
          <a:xfrm>
            <a:off x="0" y="0"/>
            <a:ext cx="12192000" cy="768726"/>
          </a:xfrm>
          <a:prstGeom prst="rect">
            <a:avLst/>
          </a:prstGeom>
          <a:solidFill>
            <a:srgbClr val="73737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68BEB6-43F5-4880-9646-A5B98E06ADCE}"/>
              </a:ext>
            </a:extLst>
          </p:cNvPr>
          <p:cNvSpPr txBox="1"/>
          <p:nvPr/>
        </p:nvSpPr>
        <p:spPr>
          <a:xfrm>
            <a:off x="180000" y="157715"/>
            <a:ext cx="563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구현결과</a:t>
            </a:r>
            <a:r>
              <a:rPr lang="en-US" altLang="ko-KR" sz="2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– content &gt; header</a:t>
            </a:r>
            <a:endParaRPr lang="ko-KR" altLang="en-US" sz="2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37C8D-C4D1-42E0-AF14-A15EFA223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1260" r="9805" b="77723"/>
          <a:stretch/>
        </p:blipFill>
        <p:spPr>
          <a:xfrm>
            <a:off x="6081310" y="2183225"/>
            <a:ext cx="5911805" cy="2971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AF149-52E4-43C8-90FF-F7F3B772CFAB}"/>
              </a:ext>
            </a:extLst>
          </p:cNvPr>
          <p:cNvSpPr txBox="1"/>
          <p:nvPr/>
        </p:nvSpPr>
        <p:spPr>
          <a:xfrm>
            <a:off x="92280" y="85906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main HTML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2105EE-C10C-4FCD-A2BE-BB67EFE6C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t="29205" r="10577" b="19972"/>
          <a:stretch/>
        </p:blipFill>
        <p:spPr>
          <a:xfrm>
            <a:off x="343849" y="2736416"/>
            <a:ext cx="4856538" cy="16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15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241</Words>
  <Application>Microsoft Office PowerPoint</Application>
  <PresentationFormat>와이드스크린</PresentationFormat>
  <Paragraphs>48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나눔고딕코딩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pjm</dc:creator>
  <cp:lastModifiedBy>pjm</cp:lastModifiedBy>
  <cp:revision>4</cp:revision>
  <dcterms:created xsi:type="dcterms:W3CDTF">2022-03-15T11:23:59Z</dcterms:created>
  <dcterms:modified xsi:type="dcterms:W3CDTF">2022-03-15T11:57:39Z</dcterms:modified>
</cp:coreProperties>
</file>